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60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9" d="100"/>
          <a:sy n="69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3FFD1F-64CE-4268-8764-5DA491403DFC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F943B0E-0AAC-45A9-BBA8-ABE7C9D97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is for the club car aspect of inherent danger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8A5C1-D2EE-484A-B7CC-7F5A098151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is for the operator portion of the inherent danger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F040C2-A5CE-4539-848D-84AE8848C89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is for the terrain portion of the inherent danger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F6BDC0-475D-44F8-851A-1184AC9023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2D8F-69DD-4C51-B70F-591DDC02264A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3C48-B8B5-4D7C-BC80-6438B3AE3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C5FF4-EB14-480B-B71E-690E23DACEAC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02CD6-2930-4355-BB2E-72032276E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BFEC1-30A9-4451-92F1-419CC00E6369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2780-5FCC-489B-ACB1-0A1E20E8C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3B47-EA87-4E04-9B1F-2973AE8B2817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C1A3E-33F7-4D51-88B6-2435019E0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2CC1-9CE2-4060-8682-5ADBBCFBCC17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27396-D2FB-49AF-898C-99B3F51D1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4EA8-EEC0-4DC0-AA2F-A70D33D37B57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F130-18A0-497A-B8C5-EC6007F9A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8E720-4420-4AA0-804E-38AFFB84D829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AE399-384E-409B-BA97-157135026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9D4D1-CC93-4AD4-960F-A40F0906BA9D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B4881-F67C-49E6-9348-5B738F823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4D09-247A-4AD6-B5E0-CDDDA58E3134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21C0-B1AD-47A7-ABFC-6D5CA7C3D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CCD05-C797-4498-ACCC-A126CA2ECA0F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3579D-041F-408A-8EAC-B616C7224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0720B-C5E8-46E6-8C14-2ECE729E1809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6609-1B86-4EB4-8FA8-5BB3A82FA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39590D-46A2-414E-89E4-C4F724A45B96}" type="datetimeFigureOut">
              <a:rPr lang="en-US"/>
              <a:pPr>
                <a:defRPr/>
              </a:pPr>
              <a:t>7/2/2013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ABA35A-6C5C-450C-874A-E85FA6552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CLUB CAR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7848600" cy="54483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According to a University of Alabama Birmingham study there were more than 48,000 club car related injuries between 2002-2005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Roughly 9,000 club car accidents require emergency room treatment each year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Three main causes of risk from a club car operation are typically: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The club car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The operator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The landscape the club car drives 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CLUB CAR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28800"/>
            <a:ext cx="8077200" cy="563245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Club Car Fatalities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September 16</a:t>
            </a:r>
            <a:r>
              <a:rPr lang="en-US" baseline="30000" dirty="0">
                <a:latin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</a:rPr>
              <a:t>, 2000 – Male was fatally injured while operating a club car.  Victim struck a section of deck that had been built over a pathway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July 15</a:t>
            </a:r>
            <a:r>
              <a:rPr lang="en-US" baseline="30000" dirty="0">
                <a:latin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</a:rPr>
              <a:t>, 2001 – Couple both pass away due to head trauma after being ejected from club car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July 8</a:t>
            </a:r>
            <a:r>
              <a:rPr lang="en-US" baseline="30000" dirty="0">
                <a:latin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</a:rPr>
              <a:t>,  2002 – Saskatchewan man dies from head injuries after club car overturns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January 31</a:t>
            </a:r>
            <a:r>
              <a:rPr lang="en-US" baseline="30000" dirty="0">
                <a:latin typeface="Times New Roman" pitchFamily="18" charset="0"/>
              </a:rPr>
              <a:t>st</a:t>
            </a:r>
            <a:r>
              <a:rPr lang="en-US" dirty="0">
                <a:latin typeface="Times New Roman" pitchFamily="18" charset="0"/>
              </a:rPr>
              <a:t>, 2004 – Woman dies while pinned under gas powered club car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September 22</a:t>
            </a:r>
            <a:r>
              <a:rPr lang="en-US" baseline="30000" dirty="0">
                <a:latin typeface="Times New Roman" pitchFamily="18" charset="0"/>
              </a:rPr>
              <a:t>nd</a:t>
            </a:r>
            <a:r>
              <a:rPr lang="en-US" dirty="0">
                <a:latin typeface="Times New Roman" pitchFamily="18" charset="0"/>
              </a:rPr>
              <a:t>, 2005 Woman dies from head injuries suffered after being ejected from club car during a sharp turn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September 4</a:t>
            </a:r>
            <a:r>
              <a:rPr lang="en-US" baseline="30000" dirty="0">
                <a:latin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</a:rPr>
              <a:t>, 2007 – Woman killed in club car roll over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CLUB CAR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8077200" cy="2492375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</a:rPr>
              <a:t>Remember,  a club car is a motor vehicle and is subject to much of the same accident potential we all experience from operation of cars and trucks.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CLUB CAR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8077200" cy="4094163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Complacency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Stay alert to your surroundings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Pedestrians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Construction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Weather Conditions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Terrain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CLUB CAR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8077200" cy="4954588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Terrain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Club cars should only be driven on streets or open sidewalks.  Club cars should never be driven on these areas: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Closed sidewalks (sidewalks with trees/shrubs/buildings up against them)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Grass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Inside buildings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298</Words>
  <Application>Microsoft Office PowerPoint</Application>
  <PresentationFormat>On-screen Show (4:3)</PresentationFormat>
  <Paragraphs>52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CLUB CAR SAFETY</vt:lpstr>
      <vt:lpstr>CLUB CAR SAFETY</vt:lpstr>
      <vt:lpstr>CLUB CAR SAFETY</vt:lpstr>
      <vt:lpstr>CLUB CAR SAFETY</vt:lpstr>
      <vt:lpstr>CLUB CAR SAFETY</vt:lpstr>
    </vt:vector>
  </TitlesOfParts>
  <Company>Oklahoma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CAR SAFETY</dc:title>
  <dc:creator>sbecker</dc:creator>
  <cp:lastModifiedBy>ums</cp:lastModifiedBy>
  <cp:revision>13</cp:revision>
  <dcterms:created xsi:type="dcterms:W3CDTF">2008-10-13T18:30:08Z</dcterms:created>
  <dcterms:modified xsi:type="dcterms:W3CDTF">2013-07-02T20:23:22Z</dcterms:modified>
</cp:coreProperties>
</file>