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66" autoAdjust="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D6C61-FBCB-43ED-A785-831984F5960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037B8-D560-4A1E-B5BA-7B1ADB5E61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7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7B8-D560-4A1E-B5BA-7B1ADB5E61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4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7B8-D560-4A1E-B5BA-7B1ADB5E61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1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7B8-D560-4A1E-B5BA-7B1ADB5E61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0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37B8-D560-4A1E-B5BA-7B1ADB5E61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2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353572-4591-44DD-8D5D-E8F1FACA7AE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CE78-2763-48F5-9241-84D1A96C6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hysicalplant.okstate.edu/NextLev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80658"/>
            <a:ext cx="6351055" cy="525873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04800" y="-479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 smtClean="0"/>
              <a:t>Kickoff Meeting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048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61" y="228600"/>
            <a:ext cx="7924800" cy="838200"/>
          </a:xfrm>
        </p:spPr>
        <p:txBody>
          <a:bodyPr/>
          <a:lstStyle/>
          <a:p>
            <a:r>
              <a:rPr lang="en-US" sz="4800" dirty="0" smtClean="0"/>
              <a:t>Next Level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61" y="1142997"/>
            <a:ext cx="79248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smtClean="0"/>
              <a:t>What Does It </a:t>
            </a:r>
            <a:r>
              <a:rPr lang="en-US" sz="2800" dirty="0"/>
              <a:t>M</a:t>
            </a:r>
            <a:r>
              <a:rPr lang="en-US" sz="2800" dirty="0" smtClean="0"/>
              <a:t>ean </a:t>
            </a:r>
          </a:p>
          <a:p>
            <a:pPr lvl="1"/>
            <a:r>
              <a:rPr lang="en-US" sz="2800" dirty="0" smtClean="0"/>
              <a:t>Improving Customer Service</a:t>
            </a:r>
          </a:p>
          <a:p>
            <a:pPr lvl="1"/>
            <a:r>
              <a:rPr lang="en-US" sz="2800" dirty="0" smtClean="0"/>
              <a:t>Being More Efficient (Processes)</a:t>
            </a:r>
          </a:p>
          <a:p>
            <a:pPr lvl="1"/>
            <a:r>
              <a:rPr lang="en-US" sz="2800" dirty="0" smtClean="0"/>
              <a:t>Utilizing Technology (</a:t>
            </a:r>
            <a:r>
              <a:rPr lang="en-US" sz="2800" dirty="0" err="1" smtClean="0"/>
              <a:t>AiM</a:t>
            </a:r>
            <a:r>
              <a:rPr lang="en-US" sz="2800" dirty="0" smtClean="0"/>
              <a:t> and Mobile Tech)</a:t>
            </a:r>
          </a:p>
          <a:p>
            <a:pPr lvl="1"/>
            <a:r>
              <a:rPr lang="en-US" sz="2800" dirty="0" smtClean="0"/>
              <a:t>Developing Meaningful Budgets</a:t>
            </a:r>
          </a:p>
          <a:p>
            <a:pPr lvl="1"/>
            <a:r>
              <a:rPr lang="en-US" sz="2800" dirty="0" smtClean="0"/>
              <a:t>Making the Physical Plant a Better </a:t>
            </a:r>
            <a:r>
              <a:rPr lang="en-US" sz="2800" dirty="0"/>
              <a:t>P</a:t>
            </a:r>
            <a:r>
              <a:rPr lang="en-US" sz="2800" dirty="0" smtClean="0"/>
              <a:t>lace to Work</a:t>
            </a:r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r>
              <a:rPr lang="en-US" sz="2400" b="1" dirty="0" smtClean="0"/>
              <a:t>We’re taking the Physical Plant </a:t>
            </a:r>
            <a:r>
              <a:rPr lang="en-US" sz="2400" b="1" dirty="0"/>
              <a:t>t</a:t>
            </a:r>
            <a:r>
              <a:rPr lang="en-US" sz="2400" b="1" dirty="0" smtClean="0"/>
              <a:t>eam to the “Next Level”…</a:t>
            </a:r>
          </a:p>
        </p:txBody>
      </p:sp>
    </p:spTree>
    <p:extLst>
      <p:ext uri="{BB962C8B-B14F-4D97-AF65-F5344CB8AC3E}">
        <p14:creationId xmlns:p14="http://schemas.microsoft.com/office/powerpoint/2010/main" val="75033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9661" y="228600"/>
            <a:ext cx="7924800" cy="838200"/>
          </a:xfrm>
        </p:spPr>
        <p:txBody>
          <a:bodyPr/>
          <a:lstStyle/>
          <a:p>
            <a:r>
              <a:rPr lang="en-US" sz="4800" dirty="0" smtClean="0"/>
              <a:t>Next Level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218" y="1295400"/>
            <a:ext cx="7924800" cy="4114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It is about</a:t>
            </a:r>
          </a:p>
          <a:p>
            <a:pPr lvl="1"/>
            <a:r>
              <a:rPr lang="en-US" sz="3200" dirty="0" smtClean="0"/>
              <a:t>Defining what is important for OSU</a:t>
            </a:r>
          </a:p>
          <a:p>
            <a:pPr lvl="1"/>
            <a:r>
              <a:rPr lang="en-US" sz="3200" dirty="0"/>
              <a:t>Defining what is important for </a:t>
            </a:r>
            <a:r>
              <a:rPr lang="en-US" sz="3200" dirty="0" smtClean="0"/>
              <a:t>our customers</a:t>
            </a:r>
          </a:p>
          <a:p>
            <a:pPr lvl="1"/>
            <a:r>
              <a:rPr lang="en-US" sz="3200" dirty="0" smtClean="0"/>
              <a:t>Ensuring adequate resources</a:t>
            </a:r>
          </a:p>
          <a:p>
            <a:pPr lvl="1"/>
            <a:r>
              <a:rPr lang="en-US" sz="3200" dirty="0" smtClean="0"/>
              <a:t>Measuring success</a:t>
            </a:r>
          </a:p>
          <a:p>
            <a:pPr lvl="1"/>
            <a:r>
              <a:rPr lang="en-US" sz="3200" dirty="0" smtClean="0"/>
              <a:t>Focusing </a:t>
            </a:r>
            <a:r>
              <a:rPr lang="en-US" sz="3200" dirty="0"/>
              <a:t>on </a:t>
            </a:r>
            <a:r>
              <a:rPr lang="en-US" sz="3200" dirty="0" smtClean="0"/>
              <a:t>service quality</a:t>
            </a:r>
          </a:p>
          <a:p>
            <a:pPr lvl="1"/>
            <a:r>
              <a:rPr lang="en-US" sz="3200" dirty="0" smtClean="0"/>
              <a:t>Improving communications/feedback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4935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9661" y="228600"/>
            <a:ext cx="7924800" cy="838200"/>
          </a:xfrm>
        </p:spPr>
        <p:txBody>
          <a:bodyPr/>
          <a:lstStyle/>
          <a:p>
            <a:r>
              <a:rPr lang="en-US" sz="4800" dirty="0" smtClean="0"/>
              <a:t>Next Level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is</a:t>
            </a:r>
            <a:r>
              <a:rPr lang="en-US" sz="3200" dirty="0"/>
              <a:t> </a:t>
            </a:r>
            <a:r>
              <a:rPr lang="en-US" sz="3200" dirty="0" smtClean="0"/>
              <a:t>NOT an outsourcing initiative</a:t>
            </a:r>
          </a:p>
          <a:p>
            <a:r>
              <a:rPr lang="en-US" sz="3200" dirty="0" smtClean="0"/>
              <a:t>It is NOT business as usual</a:t>
            </a:r>
          </a:p>
          <a:p>
            <a:r>
              <a:rPr lang="en-US" sz="3200" dirty="0" smtClean="0"/>
              <a:t>It is NOT directed at one area</a:t>
            </a:r>
          </a:p>
        </p:txBody>
      </p:sp>
    </p:spTree>
    <p:extLst>
      <p:ext uri="{BB962C8B-B14F-4D97-AF65-F5344CB8AC3E}">
        <p14:creationId xmlns:p14="http://schemas.microsoft.com/office/powerpoint/2010/main" val="323639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9661" y="228600"/>
            <a:ext cx="7924800" cy="838200"/>
          </a:xfrm>
        </p:spPr>
        <p:txBody>
          <a:bodyPr/>
          <a:lstStyle/>
          <a:p>
            <a:r>
              <a:rPr lang="en-US" sz="4800" dirty="0" smtClean="0"/>
              <a:t>Next Level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470" y="1295400"/>
            <a:ext cx="79248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000" dirty="0" smtClean="0"/>
              <a:t>How do we get there?</a:t>
            </a:r>
          </a:p>
          <a:p>
            <a:pPr lvl="1"/>
            <a:r>
              <a:rPr lang="en-US" sz="3000" dirty="0" smtClean="0"/>
              <a:t>Get support from the top</a:t>
            </a:r>
          </a:p>
          <a:p>
            <a:pPr lvl="1"/>
            <a:r>
              <a:rPr lang="en-US" sz="3000" dirty="0" smtClean="0"/>
              <a:t>Bring in outside experts to help</a:t>
            </a:r>
          </a:p>
          <a:p>
            <a:pPr lvl="1"/>
            <a:r>
              <a:rPr lang="en-US" sz="3000" dirty="0" smtClean="0"/>
              <a:t>Determine our customer’s expectations</a:t>
            </a:r>
          </a:p>
          <a:p>
            <a:pPr lvl="1"/>
            <a:r>
              <a:rPr lang="en-US" sz="3000" dirty="0" smtClean="0"/>
              <a:t>Take a hard look at how we do business</a:t>
            </a:r>
          </a:p>
          <a:p>
            <a:pPr lvl="1"/>
            <a:r>
              <a:rPr lang="en-US" sz="3000" dirty="0" smtClean="0"/>
              <a:t>Make appropriate changes</a:t>
            </a:r>
          </a:p>
          <a:p>
            <a:pPr lvl="1"/>
            <a:r>
              <a:rPr lang="en-US" sz="3000" dirty="0" smtClean="0"/>
              <a:t>Measure our success</a:t>
            </a:r>
          </a:p>
        </p:txBody>
      </p:sp>
    </p:spTree>
    <p:extLst>
      <p:ext uri="{BB962C8B-B14F-4D97-AF65-F5344CB8AC3E}">
        <p14:creationId xmlns:p14="http://schemas.microsoft.com/office/powerpoint/2010/main" val="126826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"/>
            <a:ext cx="84712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0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9661" y="228600"/>
            <a:ext cx="7924800" cy="838200"/>
          </a:xfrm>
        </p:spPr>
        <p:txBody>
          <a:bodyPr/>
          <a:lstStyle/>
          <a:p>
            <a:r>
              <a:rPr lang="en-US" sz="4800" dirty="0" smtClean="0"/>
              <a:t>Next Level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What do I need you to do?</a:t>
            </a:r>
          </a:p>
          <a:p>
            <a:pPr lvl="1"/>
            <a:r>
              <a:rPr lang="en-US" sz="3500" dirty="0" smtClean="0"/>
              <a:t>Make time to participate</a:t>
            </a:r>
          </a:p>
          <a:p>
            <a:pPr lvl="1"/>
            <a:r>
              <a:rPr lang="en-US" sz="3500" dirty="0" smtClean="0"/>
              <a:t>Constructively participate in employee survey</a:t>
            </a:r>
          </a:p>
          <a:p>
            <a:pPr lvl="1"/>
            <a:r>
              <a:rPr lang="en-US" sz="3500" dirty="0" smtClean="0"/>
              <a:t>Constructively participate on workgroups / focus groups</a:t>
            </a:r>
            <a:endParaRPr lang="en-US" sz="3500" dirty="0"/>
          </a:p>
          <a:p>
            <a:pPr lvl="1"/>
            <a:r>
              <a:rPr lang="en-US" sz="3500" dirty="0" smtClean="0"/>
              <a:t>Embrace the change</a:t>
            </a:r>
            <a:endParaRPr lang="en-US" sz="35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sz="3500" b="1" dirty="0" smtClean="0"/>
              <a:t>Let your voice be heard!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3788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9661" y="228600"/>
            <a:ext cx="7924800" cy="838200"/>
          </a:xfrm>
        </p:spPr>
        <p:txBody>
          <a:bodyPr/>
          <a:lstStyle/>
          <a:p>
            <a:r>
              <a:rPr lang="en-US" sz="4800" dirty="0" smtClean="0"/>
              <a:t>Next Level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1" y="1295400"/>
            <a:ext cx="8229600" cy="4495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Conclusion</a:t>
            </a:r>
          </a:p>
          <a:p>
            <a:pPr lvl="1"/>
            <a:r>
              <a:rPr lang="en-US" sz="3200" dirty="0" smtClean="0"/>
              <a:t>Timeline of project (12-14 months)</a:t>
            </a:r>
          </a:p>
          <a:p>
            <a:pPr lvl="1"/>
            <a:r>
              <a:rPr lang="en-US" sz="3200" dirty="0"/>
              <a:t>Presentation video and weekly project updates will be available soon on the physical plant website</a:t>
            </a:r>
          </a:p>
          <a:p>
            <a:pPr lvl="1"/>
            <a:r>
              <a:rPr lang="en-US" sz="3200" dirty="0"/>
              <a:t>Utilize the website Q &amp; A to submit questions and comments to the project team</a:t>
            </a:r>
          </a:p>
          <a:p>
            <a:pPr lvl="1"/>
            <a:r>
              <a:rPr lang="en-US" sz="3200" dirty="0"/>
              <a:t>Website </a:t>
            </a:r>
            <a:r>
              <a:rPr lang="en-US" sz="3200" dirty="0" smtClean="0"/>
              <a:t>address: </a:t>
            </a:r>
            <a:r>
              <a:rPr lang="en-US" sz="2600" dirty="0" smtClean="0">
                <a:hlinkClick r:id="rId2"/>
              </a:rPr>
              <a:t>physicalplant.okstate.edu/</a:t>
            </a:r>
            <a:r>
              <a:rPr lang="en-US" sz="2600" dirty="0" err="1" smtClean="0">
                <a:hlinkClick r:id="rId2"/>
              </a:rPr>
              <a:t>NextLevel</a:t>
            </a:r>
            <a:endParaRPr lang="en-US" sz="2600" dirty="0"/>
          </a:p>
          <a:p>
            <a:pPr lvl="1"/>
            <a:endParaRPr lang="en-US" sz="3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8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5" indent="0" algn="ctr">
              <a:buNone/>
            </a:pPr>
            <a:endParaRPr lang="en-US" sz="4400" dirty="0" smtClean="0"/>
          </a:p>
          <a:p>
            <a:pPr marL="114300" lvl="5" indent="0" algn="ctr">
              <a:buNone/>
            </a:pPr>
            <a:r>
              <a:rPr lang="en-US" sz="4400" dirty="0" smtClean="0"/>
              <a:t>Thank </a:t>
            </a:r>
            <a:r>
              <a:rPr lang="en-US" sz="4400" dirty="0"/>
              <a:t>You!</a:t>
            </a:r>
          </a:p>
          <a:p>
            <a:pPr marL="114300" indent="0">
              <a:buNone/>
            </a:pP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140072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7A968CEAC44A4394BB8D596F43FF19" ma:contentTypeVersion="0" ma:contentTypeDescription="Create a new document." ma:contentTypeScope="" ma:versionID="7ea446f70498ea2d9596abc7ee21fb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546A44-5D66-4DDA-A1DC-F119A40E47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D6935B-E077-4DC9-99F8-D5897193F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E90B3B-56C5-4C2E-9185-08133A1D9A17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354</TotalTime>
  <Words>223</Words>
  <Application>Microsoft Office PowerPoint</Application>
  <PresentationFormat>On-screen Show (4:3)</PresentationFormat>
  <Paragraphs>51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Oriel</vt:lpstr>
      <vt:lpstr>PowerPoint Presentation</vt:lpstr>
      <vt:lpstr>Next Level</vt:lpstr>
      <vt:lpstr>Next Level</vt:lpstr>
      <vt:lpstr>Next Level</vt:lpstr>
      <vt:lpstr>Next Level</vt:lpstr>
      <vt:lpstr>PowerPoint Presentation</vt:lpstr>
      <vt:lpstr>Next Level</vt:lpstr>
      <vt:lpstr>Next Level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Meeting</dc:title>
  <dc:creator>Boles, Marla G</dc:creator>
  <cp:lastModifiedBy>Kiso, Brandon M</cp:lastModifiedBy>
  <cp:revision>37</cp:revision>
  <dcterms:created xsi:type="dcterms:W3CDTF">2013-08-26T15:47:39Z</dcterms:created>
  <dcterms:modified xsi:type="dcterms:W3CDTF">2013-09-03T14:57:23Z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0x010100A97A968CEAC44A4394BB8D596F43FF19</vt:lpwstr>
  </property>
</Properties>
</file>