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3" r:id="rId1"/>
  </p:sldMasterIdLst>
  <p:sldIdLst>
    <p:sldId id="256" r:id="rId2"/>
    <p:sldId id="265" r:id="rId3"/>
    <p:sldId id="257" r:id="rId4"/>
    <p:sldId id="260" r:id="rId5"/>
    <p:sldId id="258" r:id="rId6"/>
    <p:sldId id="259" r:id="rId7"/>
    <p:sldId id="263" r:id="rId8"/>
    <p:sldId id="268" r:id="rId9"/>
    <p:sldId id="269" r:id="rId10"/>
    <p:sldId id="266" r:id="rId11"/>
    <p:sldId id="267" r:id="rId12"/>
    <p:sldId id="261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78" d="100"/>
          <a:sy n="78" d="100"/>
        </p:scale>
        <p:origin x="126" y="7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smtClean="0"/>
              <a:t>5/3/2018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9784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smtClean="0"/>
              <a:t>5/3/2018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265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smtClean="0"/>
              <a:t>5/3/2018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8671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smtClean="0"/>
              <a:t>5/3/2018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429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smtClean="0"/>
              <a:t>5/3/2018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3904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smtClean="0"/>
              <a:t>5/3/2018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139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smtClean="0"/>
              <a:t>5/3/2018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185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smtClean="0"/>
              <a:t>5/3/2018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662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smtClean="0"/>
              <a:t>5/3/2018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975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smtClean="0"/>
              <a:t>5/3/2018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881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smtClean="0"/>
              <a:t>5/3/2018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4986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smtClean="0"/>
              <a:pPr/>
              <a:t>5/3/2018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3703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R3cEXLA68gQ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sustainability.okstate.edu/RLR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009378"/>
            <a:ext cx="8229600" cy="146304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Sustainability.okstate.edu/</a:t>
            </a:r>
            <a:r>
              <a:rPr lang="en-US" sz="4000" dirty="0" err="1" smtClean="0"/>
              <a:t>rlr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sz="2400" dirty="0" smtClean="0"/>
          </a:p>
          <a:p>
            <a:r>
              <a:rPr lang="en-US" sz="2400" dirty="0" smtClean="0"/>
              <a:t>@</a:t>
            </a:r>
            <a:r>
              <a:rPr lang="en-US" sz="2400" dirty="0" err="1" smtClean="0">
                <a:solidFill>
                  <a:schemeClr val="accent2"/>
                </a:solidFill>
              </a:rPr>
              <a:t>OSU</a:t>
            </a:r>
            <a:r>
              <a:rPr lang="en-US" sz="2400" dirty="0" err="1" smtClean="0"/>
              <a:t>green</a:t>
            </a:r>
            <a:r>
              <a:rPr lang="en-US" sz="2400" dirty="0" smtClean="0"/>
              <a:t>  #</a:t>
            </a:r>
            <a:r>
              <a:rPr lang="en-US" sz="2400" dirty="0" smtClean="0">
                <a:solidFill>
                  <a:schemeClr val="accent2"/>
                </a:solidFill>
              </a:rPr>
              <a:t>OSU</a:t>
            </a:r>
            <a:r>
              <a:rPr lang="en-US" sz="2400" dirty="0" smtClean="0"/>
              <a:t>RLR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23" y="3516457"/>
            <a:ext cx="6603174" cy="18031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945" y="5003405"/>
            <a:ext cx="637333" cy="63733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9046" y="5003405"/>
            <a:ext cx="637333" cy="63733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0844" y="5020252"/>
            <a:ext cx="598759" cy="5987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8512" y="-294950"/>
            <a:ext cx="100584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80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13" y="503853"/>
            <a:ext cx="10914049" cy="5822302"/>
          </a:xfrm>
        </p:spPr>
      </p:pic>
    </p:spTree>
    <p:extLst>
      <p:ext uri="{BB962C8B-B14F-4D97-AF65-F5344CB8AC3E}">
        <p14:creationId xmlns:p14="http://schemas.microsoft.com/office/powerpoint/2010/main" val="13390410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58" y="606491"/>
            <a:ext cx="10875530" cy="5189052"/>
          </a:xfrm>
        </p:spPr>
      </p:pic>
    </p:spTree>
    <p:extLst>
      <p:ext uri="{BB962C8B-B14F-4D97-AF65-F5344CB8AC3E}">
        <p14:creationId xmlns:p14="http://schemas.microsoft.com/office/powerpoint/2010/main" val="32224659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 Concerns?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088292"/>
            <a:ext cx="9380261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GCA custodial staff are people too – don’t take your personal trash or recyclables to common area trash or recycle bins, such as those in lounges.  You know what we’re talking about!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Get to know your Eco-Rep or become one for your hall by emailing </a:t>
            </a:r>
            <a:r>
              <a:rPr lang="en-US" sz="2400" dirty="0" smtClean="0">
                <a:solidFill>
                  <a:schemeClr val="accent2"/>
                </a:solidFill>
              </a:rPr>
              <a:t>sustainability@okstate.edu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Remember to refer to </a:t>
            </a:r>
            <a:r>
              <a:rPr lang="en-US" sz="2400" dirty="0" smtClean="0">
                <a:solidFill>
                  <a:schemeClr val="accent2"/>
                </a:solidFill>
              </a:rPr>
              <a:t>sustainability.okstate.edu/</a:t>
            </a:r>
            <a:r>
              <a:rPr lang="en-US" sz="2400" dirty="0" err="1" smtClean="0">
                <a:solidFill>
                  <a:schemeClr val="accent2"/>
                </a:solidFill>
              </a:rPr>
              <a:t>rlr</a:t>
            </a:r>
            <a:r>
              <a:rPr lang="en-US" sz="2400" dirty="0" smtClean="0"/>
              <a:t>  for a wealth of information about your new </a:t>
            </a:r>
            <a:r>
              <a:rPr lang="en-US" sz="2400" i="1" dirty="0" smtClean="0"/>
              <a:t>ResLife Recycles </a:t>
            </a:r>
            <a:r>
              <a:rPr lang="en-US" sz="2400" dirty="0" smtClean="0"/>
              <a:t>program.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0146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>
            <a:normAutofit/>
          </a:bodyPr>
          <a:lstStyle/>
          <a:p>
            <a:pPr algn="ctr"/>
            <a:r>
              <a:rPr lang="en-US" sz="1600" cap="none" dirty="0" smtClean="0"/>
              <a:t>https://www.youtube.com/watch?v=r3cexla68gq</a:t>
            </a:r>
            <a:endParaRPr lang="en-US" sz="1600" cap="none" dirty="0"/>
          </a:p>
        </p:txBody>
      </p:sp>
      <p:pic>
        <p:nvPicPr>
          <p:cNvPr id="5" name="R3cEXLA68gQ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531886" y="1538732"/>
            <a:ext cx="6704555" cy="511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10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465" y="573149"/>
            <a:ext cx="9720072" cy="1499616"/>
          </a:xfrm>
        </p:spPr>
        <p:txBody>
          <a:bodyPr/>
          <a:lstStyle/>
          <a:p>
            <a:pPr algn="ctr"/>
            <a:r>
              <a:rPr lang="en-US" sz="6000" i="1" dirty="0" err="1" smtClean="0"/>
              <a:t>Reslife</a:t>
            </a:r>
            <a:r>
              <a:rPr lang="en-US" sz="6000" i="1" dirty="0" smtClean="0"/>
              <a:t> recycles </a:t>
            </a:r>
            <a:r>
              <a:rPr lang="en-US" sz="6000" dirty="0" smtClean="0"/>
              <a:t>program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200" dirty="0" smtClean="0">
                <a:solidFill>
                  <a:schemeClr val="accent2"/>
                </a:solidFill>
              </a:rPr>
              <a:t>Mixed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dirty="0" smtClean="0">
                <a:solidFill>
                  <a:srgbClr val="0070C0"/>
                </a:solidFill>
              </a:rPr>
              <a:t>Recycling </a:t>
            </a:r>
            <a:endParaRPr lang="en-US" sz="6000" dirty="0">
              <a:solidFill>
                <a:srgbClr val="0070C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863707" y="2007633"/>
            <a:ext cx="4754880" cy="548154"/>
          </a:xfrm>
        </p:spPr>
        <p:txBody>
          <a:bodyPr>
            <a:normAutofit/>
          </a:bodyPr>
          <a:lstStyle/>
          <a:p>
            <a:r>
              <a:rPr lang="en-US" sz="3200" b="1" u="sng" dirty="0" smtClean="0">
                <a:solidFill>
                  <a:srgbClr val="0070C0"/>
                </a:solidFill>
              </a:rPr>
              <a:t>What can go in:</a:t>
            </a:r>
            <a:endParaRPr lang="en-US" sz="3200" b="1" u="sng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784465" y="2541368"/>
            <a:ext cx="5055179" cy="4316631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b="1" dirty="0" smtClean="0"/>
              <a:t>Paper</a:t>
            </a:r>
            <a:r>
              <a:rPr lang="en-US" sz="2400" b="1" dirty="0"/>
              <a:t>: </a:t>
            </a:r>
            <a:r>
              <a:rPr lang="en-US" sz="2400" dirty="0"/>
              <a:t>White or colored, junk mail, magazines, newspapers, journals, telephone books, paper bags, manila folders (staples okay</a:t>
            </a:r>
            <a:r>
              <a:rPr lang="en-US" sz="2400" dirty="0" smtClean="0"/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b="1" dirty="0" smtClean="0"/>
              <a:t>Cardboard</a:t>
            </a:r>
            <a:r>
              <a:rPr lang="en-US" sz="2400" b="1" dirty="0"/>
              <a:t>: </a:t>
            </a:r>
            <a:r>
              <a:rPr lang="en-US" sz="2400" dirty="0"/>
              <a:t>Breakdown before placing in </a:t>
            </a:r>
            <a:r>
              <a:rPr lang="en-US" sz="2400" dirty="0" smtClean="0"/>
              <a:t>dumpster!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b="1" dirty="0" smtClean="0"/>
              <a:t>Plastic</a:t>
            </a:r>
            <a:r>
              <a:rPr lang="en-US" sz="2400" b="1" dirty="0"/>
              <a:t>: </a:t>
            </a:r>
            <a:r>
              <a:rPr lang="en-US" sz="2400" dirty="0"/>
              <a:t>Bottles, </a:t>
            </a:r>
            <a:r>
              <a:rPr lang="en-US" sz="2400" dirty="0" smtClean="0"/>
              <a:t>jars</a:t>
            </a:r>
            <a:r>
              <a:rPr lang="en-US" sz="2400" dirty="0"/>
              <a:t>, </a:t>
            </a:r>
            <a:r>
              <a:rPr lang="en-US" sz="2400" dirty="0" smtClean="0"/>
              <a:t>tubs marked </a:t>
            </a:r>
            <a:r>
              <a:rPr lang="en-US" sz="2400" dirty="0"/>
              <a:t>#</a:t>
            </a:r>
            <a:r>
              <a:rPr lang="en-US" sz="2400" dirty="0" smtClean="0"/>
              <a:t>1, #2, #5; </a:t>
            </a:r>
            <a:r>
              <a:rPr lang="en-US" sz="2400" dirty="0" smtClean="0"/>
              <a:t>rinsed (labels/lids/caps okay)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b="1" dirty="0" smtClean="0"/>
              <a:t>Aluminum </a:t>
            </a:r>
            <a:r>
              <a:rPr lang="en-US" sz="2400" b="1" dirty="0"/>
              <a:t>Cans: </a:t>
            </a:r>
            <a:r>
              <a:rPr lang="en-US" sz="2400" dirty="0" smtClean="0"/>
              <a:t>rinsed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b="1" dirty="0" smtClean="0"/>
              <a:t>Metal/Tin </a:t>
            </a:r>
            <a:r>
              <a:rPr lang="en-US" sz="2400" b="1" dirty="0"/>
              <a:t>Cans: </a:t>
            </a:r>
            <a:r>
              <a:rPr lang="en-US" sz="2400" dirty="0"/>
              <a:t>rinsed; labels okay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5046" y="1870230"/>
            <a:ext cx="4754880" cy="822960"/>
          </a:xfrm>
        </p:spPr>
        <p:txBody>
          <a:bodyPr>
            <a:normAutofit/>
          </a:bodyPr>
          <a:lstStyle/>
          <a:p>
            <a:r>
              <a:rPr lang="en-US" sz="3200" b="1" u="sng" dirty="0" smtClean="0">
                <a:solidFill>
                  <a:srgbClr val="0070C0"/>
                </a:solidFill>
              </a:rPr>
              <a:t>What cannot go in:</a:t>
            </a:r>
            <a:endParaRPr lang="en-US" sz="3200" b="1" u="sng" dirty="0">
              <a:solidFill>
                <a:srgbClr val="0070C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0166" y="2555787"/>
            <a:ext cx="5167477" cy="169751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b="1" dirty="0"/>
              <a:t>NO: </a:t>
            </a:r>
            <a:r>
              <a:rPr lang="en-US" sz="2400" dirty="0" smtClean="0"/>
              <a:t>plastic bags or film; glass of any kind; </a:t>
            </a:r>
            <a:r>
              <a:rPr lang="en-US" sz="2400" dirty="0"/>
              <a:t>soiled </a:t>
            </a:r>
            <a:r>
              <a:rPr lang="en-US" sz="2400" dirty="0" smtClean="0"/>
              <a:t>paper; </a:t>
            </a:r>
            <a:r>
              <a:rPr lang="en-US" sz="2400" dirty="0"/>
              <a:t>paper </a:t>
            </a:r>
            <a:r>
              <a:rPr lang="en-US" sz="2400" dirty="0" smtClean="0"/>
              <a:t>towels; tissues; wax-coated paper; </a:t>
            </a:r>
            <a:r>
              <a:rPr lang="en-US" sz="2400" dirty="0"/>
              <a:t>#6 &amp; #7 </a:t>
            </a:r>
            <a:r>
              <a:rPr lang="en-US" sz="2400" dirty="0" smtClean="0"/>
              <a:t>plastic; food or liquid; disposable plates, cups, bowls; batteries</a:t>
            </a:r>
            <a:r>
              <a:rPr lang="en-US" sz="2400" dirty="0"/>
              <a:t>;</a:t>
            </a:r>
            <a:r>
              <a:rPr lang="en-US" sz="2400" dirty="0" smtClean="0"/>
              <a:t> textiles; </a:t>
            </a:r>
            <a:r>
              <a:rPr lang="en-US" sz="2400" dirty="0"/>
              <a:t>or trash!</a:t>
            </a:r>
          </a:p>
        </p:txBody>
      </p:sp>
      <p:sp>
        <p:nvSpPr>
          <p:cNvPr id="7" name="TextBox 6"/>
          <p:cNvSpPr txBox="1"/>
          <p:nvPr/>
        </p:nvSpPr>
        <p:spPr>
          <a:xfrm rot="832042">
            <a:off x="6605286" y="5104740"/>
            <a:ext cx="45066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2"/>
                </a:solidFill>
                <a:latin typeface="Eras Demi ITC" panose="020B0805030504020804" pitchFamily="34" charset="0"/>
              </a:rPr>
              <a:t>We are counting on you to be recycling leaders!</a:t>
            </a:r>
          </a:p>
        </p:txBody>
      </p:sp>
    </p:spTree>
    <p:extLst>
      <p:ext uri="{BB962C8B-B14F-4D97-AF65-F5344CB8AC3E}">
        <p14:creationId xmlns:p14="http://schemas.microsoft.com/office/powerpoint/2010/main" val="4127893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Who </a:t>
            </a:r>
            <a:r>
              <a:rPr lang="en-US" dirty="0"/>
              <a:t>takes out my recyclables</a:t>
            </a:r>
            <a:r>
              <a:rPr lang="en-US" dirty="0" smtClean="0"/>
              <a:t>?</a:t>
            </a:r>
            <a:br>
              <a:rPr lang="en-US" dirty="0" smtClean="0"/>
            </a:br>
            <a:r>
              <a:rPr lang="en-US" sz="3200" dirty="0" smtClean="0">
                <a:solidFill>
                  <a:schemeClr val="accent2"/>
                </a:solidFill>
              </a:rPr>
              <a:t>It’s up to you!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084832"/>
            <a:ext cx="4754880" cy="1256884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rgbClr val="0070C0"/>
                </a:solidFill>
                <a:latin typeface="+mj-lt"/>
              </a:rPr>
              <a:t>You </a:t>
            </a:r>
            <a:r>
              <a:rPr lang="en-US" sz="2400" dirty="0">
                <a:solidFill>
                  <a:schemeClr val="tx2"/>
                </a:solidFill>
                <a:latin typeface="+mj-lt"/>
              </a:rPr>
              <a:t>are responsible for taking your recyclables outside and placing them into a </a:t>
            </a:r>
            <a:r>
              <a:rPr lang="en-US" sz="2400" dirty="0">
                <a:solidFill>
                  <a:srgbClr val="0070C0"/>
                </a:solidFill>
                <a:latin typeface="+mj-lt"/>
              </a:rPr>
              <a:t>blue</a:t>
            </a:r>
            <a:r>
              <a:rPr lang="en-US" sz="24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2400" i="1" dirty="0" err="1">
                <a:solidFill>
                  <a:schemeClr val="tx2"/>
                </a:solidFill>
                <a:latin typeface="+mj-lt"/>
              </a:rPr>
              <a:t>ResLife</a:t>
            </a:r>
            <a:r>
              <a:rPr lang="en-US" sz="2400" i="1" dirty="0">
                <a:solidFill>
                  <a:schemeClr val="tx2"/>
                </a:solidFill>
                <a:latin typeface="+mj-lt"/>
              </a:rPr>
              <a:t> Recycles </a:t>
            </a:r>
            <a:r>
              <a:rPr lang="en-US" sz="2400" dirty="0" smtClean="0">
                <a:solidFill>
                  <a:schemeClr val="tx2"/>
                </a:solidFill>
                <a:latin typeface="+mj-lt"/>
              </a:rPr>
              <a:t>dumpster</a:t>
            </a:r>
            <a:endParaRPr lang="en-US" sz="240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20409" y="1502737"/>
            <a:ext cx="10314894" cy="5802128"/>
          </a:xfrm>
        </p:spPr>
      </p:pic>
      <p:sp>
        <p:nvSpPr>
          <p:cNvPr id="7" name="Rectangle 6"/>
          <p:cNvSpPr/>
          <p:nvPr/>
        </p:nvSpPr>
        <p:spPr>
          <a:xfrm>
            <a:off x="6321830" y="2084832"/>
            <a:ext cx="478689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70C0"/>
                </a:solidFill>
              </a:rPr>
              <a:t>No plastic bags </a:t>
            </a:r>
            <a:r>
              <a:rPr lang="en-US" sz="2400" dirty="0">
                <a:solidFill>
                  <a:schemeClr val="tx2"/>
                </a:solidFill>
              </a:rPr>
              <a:t>can go into the </a:t>
            </a:r>
            <a:r>
              <a:rPr lang="en-US" sz="2400" dirty="0">
                <a:solidFill>
                  <a:srgbClr val="0070C0"/>
                </a:solidFill>
              </a:rPr>
              <a:t>blue dumpsters</a:t>
            </a:r>
            <a:r>
              <a:rPr lang="en-US" sz="2400" dirty="0">
                <a:solidFill>
                  <a:schemeClr val="tx2"/>
                </a:solidFill>
              </a:rPr>
              <a:t>; if you collect recyclables in a plastic bag, empty the contents into the </a:t>
            </a:r>
            <a:r>
              <a:rPr lang="en-US" sz="2400" dirty="0">
                <a:solidFill>
                  <a:srgbClr val="0070C0"/>
                </a:solidFill>
              </a:rPr>
              <a:t>blue dumpster </a:t>
            </a:r>
            <a:r>
              <a:rPr lang="en-US" sz="2400" dirty="0">
                <a:solidFill>
                  <a:schemeClr val="tx2"/>
                </a:solidFill>
              </a:rPr>
              <a:t>and reuse your plastic bag, toss it into a beige trash dumpster, or recycle it where you make purchases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70C0"/>
                </a:solidFill>
              </a:rPr>
              <a:t>Paper bags </a:t>
            </a:r>
            <a:r>
              <a:rPr lang="en-US" sz="2400" dirty="0">
                <a:solidFill>
                  <a:schemeClr val="tx2"/>
                </a:solidFill>
              </a:rPr>
              <a:t>are accepted in </a:t>
            </a:r>
            <a:r>
              <a:rPr lang="en-US" sz="2400" dirty="0">
                <a:solidFill>
                  <a:srgbClr val="0070C0"/>
                </a:solidFill>
              </a:rPr>
              <a:t>blue dumpsters </a:t>
            </a:r>
            <a:r>
              <a:rPr lang="en-US" sz="2400" dirty="0">
                <a:solidFill>
                  <a:schemeClr val="tx2"/>
                </a:solidFill>
              </a:rPr>
              <a:t>so they make ideal totes for your recyclable materials</a:t>
            </a:r>
          </a:p>
        </p:txBody>
      </p:sp>
    </p:spTree>
    <p:extLst>
      <p:ext uri="{BB962C8B-B14F-4D97-AF65-F5344CB8AC3E}">
        <p14:creationId xmlns:p14="http://schemas.microsoft.com/office/powerpoint/2010/main" val="1311295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57874" y="618292"/>
            <a:ext cx="9333530" cy="1499616"/>
          </a:xfrm>
        </p:spPr>
        <p:txBody>
          <a:bodyPr>
            <a:normAutofit/>
          </a:bodyPr>
          <a:lstStyle/>
          <a:p>
            <a:r>
              <a:rPr lang="en-US" sz="4400" dirty="0" smtClean="0"/>
              <a:t>Take the extra step!</a:t>
            </a:r>
            <a:endParaRPr lang="en-US" sz="4400" dirty="0"/>
          </a:p>
        </p:txBody>
      </p:sp>
      <p:pic>
        <p:nvPicPr>
          <p:cNvPr id="1026" name="Picture 2" descr="http://harrisonwest.org/wp-content/uploads/2014/03/IMG_10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174" y="380447"/>
            <a:ext cx="5277689" cy="3408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sparkleberrysprings.com/v-web/b2/bilo1/tras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314" y="2938322"/>
            <a:ext cx="3845605" cy="2557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683942" y="5722101"/>
            <a:ext cx="10212027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Sustainability = Good Stewardship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19539" y="4093939"/>
            <a:ext cx="53415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0070C0"/>
                </a:solidFill>
              </a:rPr>
              <a:t>Trash Blows into Environment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0070C0"/>
                </a:solidFill>
              </a:rPr>
              <a:t>Trash Trucks Cannot Access Dumpster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0070C0"/>
                </a:solidFill>
              </a:rPr>
              <a:t>Keeps Campus Clean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0070C0"/>
                </a:solidFill>
              </a:rPr>
              <a:t>Keeps Rodents Away</a:t>
            </a:r>
            <a:endParaRPr lang="en-US" sz="2000" b="1" dirty="0">
              <a:solidFill>
                <a:srgbClr val="0070C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2" t="32652" r="-1439" b="23402"/>
          <a:stretch/>
        </p:blipFill>
        <p:spPr>
          <a:xfrm>
            <a:off x="683942" y="2188418"/>
            <a:ext cx="3302528" cy="2680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576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Helpful Resources</a:t>
            </a:r>
            <a:br>
              <a:rPr lang="en-US" dirty="0" smtClean="0"/>
            </a:br>
            <a:r>
              <a:rPr lang="en-US" sz="2800" dirty="0" smtClean="0">
                <a:solidFill>
                  <a:schemeClr val="accent2"/>
                </a:solidFill>
              </a:rPr>
              <a:t>sustainability.okstate.edu/</a:t>
            </a:r>
            <a:r>
              <a:rPr lang="en-US" sz="2800" dirty="0" err="1" smtClean="0">
                <a:solidFill>
                  <a:schemeClr val="accent2"/>
                </a:solidFill>
              </a:rPr>
              <a:t>rlr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4" name="Content Placeholder 3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992" y="2084832"/>
            <a:ext cx="6688810" cy="4326755"/>
          </a:xfrm>
        </p:spPr>
      </p:pic>
    </p:spTree>
    <p:extLst>
      <p:ext uri="{BB962C8B-B14F-4D97-AF65-F5344CB8AC3E}">
        <p14:creationId xmlns:p14="http://schemas.microsoft.com/office/powerpoint/2010/main" val="281294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89" y="222715"/>
            <a:ext cx="10580914" cy="6382524"/>
          </a:xfrm>
        </p:spPr>
      </p:pic>
    </p:spTree>
    <p:extLst>
      <p:ext uri="{BB962C8B-B14F-4D97-AF65-F5344CB8AC3E}">
        <p14:creationId xmlns:p14="http://schemas.microsoft.com/office/powerpoint/2010/main" val="185321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35" y="559838"/>
            <a:ext cx="11520076" cy="5038530"/>
          </a:xfrm>
        </p:spPr>
      </p:pic>
    </p:spTree>
    <p:extLst>
      <p:ext uri="{BB962C8B-B14F-4D97-AF65-F5344CB8AC3E}">
        <p14:creationId xmlns:p14="http://schemas.microsoft.com/office/powerpoint/2010/main" val="24731626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20" y="578498"/>
            <a:ext cx="11402070" cy="5682343"/>
          </a:xfrm>
        </p:spPr>
      </p:pic>
    </p:spTree>
    <p:extLst>
      <p:ext uri="{BB962C8B-B14F-4D97-AF65-F5344CB8AC3E}">
        <p14:creationId xmlns:p14="http://schemas.microsoft.com/office/powerpoint/2010/main" val="3292161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Tw Cen MT">
      <a:maj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311</TotalTime>
  <Words>329</Words>
  <Application>Microsoft Office PowerPoint</Application>
  <PresentationFormat>Widescreen</PresentationFormat>
  <Paragraphs>30</Paragraphs>
  <Slides>12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Eras Demi ITC</vt:lpstr>
      <vt:lpstr>Tw Cen MT</vt:lpstr>
      <vt:lpstr>Wingdings</vt:lpstr>
      <vt:lpstr>Wingdings 3</vt:lpstr>
      <vt:lpstr>Integral</vt:lpstr>
      <vt:lpstr>Sustainability.okstate.edu/rlr</vt:lpstr>
      <vt:lpstr>https://www.youtube.com/watch?v=r3cexla68gq</vt:lpstr>
      <vt:lpstr>Reslife recycles program  Mixed Recycling </vt:lpstr>
      <vt:lpstr>Who takes out my recyclables? It’s up to you!</vt:lpstr>
      <vt:lpstr>Take the extra step!</vt:lpstr>
      <vt:lpstr>Helpful Resources sustainability.okstate.edu/rlr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 Concerns?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Clifton, Kyle</dc:creator>
  <cp:lastModifiedBy>Rodman, Elise</cp:lastModifiedBy>
  <cp:revision>36</cp:revision>
  <dcterms:created xsi:type="dcterms:W3CDTF">2014-09-16T20:07:03Z</dcterms:created>
  <dcterms:modified xsi:type="dcterms:W3CDTF">2018-05-03T19:53:04Z</dcterms:modified>
</cp:coreProperties>
</file>