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3" r:id="rId1"/>
  </p:sldMasterIdLst>
  <p:sldIdLst>
    <p:sldId id="256" r:id="rId2"/>
    <p:sldId id="257" r:id="rId3"/>
    <p:sldId id="260" r:id="rId4"/>
    <p:sldId id="258" r:id="rId5"/>
    <p:sldId id="259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1" autoAdjust="0"/>
    <p:restoredTop sz="94660"/>
  </p:normalViewPr>
  <p:slideViewPr>
    <p:cSldViewPr snapToGrid="0">
      <p:cViewPr>
        <p:scale>
          <a:sx n="77" d="100"/>
          <a:sy n="77" d="100"/>
        </p:scale>
        <p:origin x="-1704" y="-9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12192000" cy="4572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AD6EE87-EBD5-4F12-A48A-63ACA297AC8F}" type="datetimeFigureOut">
              <a:rPr lang="en-US" smtClean="0"/>
              <a:t>9/25/2014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97844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smtClean="0"/>
              <a:t>9/25/2014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02659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762000"/>
            <a:ext cx="75819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smtClean="0"/>
              <a:t>9/25/2014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86714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smtClean="0"/>
              <a:t>9/25/2014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94298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smtClean="0"/>
              <a:t>9/25/2014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3904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8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smtClean="0"/>
              <a:t>9/25/2014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91392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 lIns="45720" rIns="4572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89320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89320" y="2967788"/>
            <a:ext cx="4754880" cy="3341572"/>
          </a:xfrm>
        </p:spPr>
        <p:txBody>
          <a:bodyPr lIns="45720" rIns="4572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smtClean="0"/>
              <a:t>9/25/2014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6185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smtClean="0"/>
              <a:t>9/25/2014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662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smtClean="0"/>
              <a:t>9/25/2014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4975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smtClean="0"/>
              <a:t>9/25/2014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98816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smtClean="0"/>
              <a:t>9/25/2014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49862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1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90298CD5-6C1E-4009-B41F-6DF62E31D3BE}" type="datetimeFigureOut">
              <a:rPr lang="en-US" smtClean="0"/>
              <a:pPr/>
              <a:t>9/25/2014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3703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0000"/>
              <a:lumOff val="10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www.sustainability.okstate.edu/RLR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009378"/>
            <a:ext cx="8229600" cy="146304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Sustainability.okstate.edu/</a:t>
            </a:r>
            <a:r>
              <a:rPr lang="en-US" sz="4000" dirty="0" err="1" smtClean="0"/>
              <a:t>rlr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sz="2400" dirty="0" smtClean="0"/>
          </a:p>
          <a:p>
            <a:r>
              <a:rPr lang="en-US" sz="2400" dirty="0" smtClean="0"/>
              <a:t>@</a:t>
            </a:r>
            <a:r>
              <a:rPr lang="en-US" sz="2400" dirty="0" err="1" smtClean="0">
                <a:solidFill>
                  <a:schemeClr val="accent2"/>
                </a:solidFill>
              </a:rPr>
              <a:t>OSU</a:t>
            </a:r>
            <a:r>
              <a:rPr lang="en-US" sz="2400" dirty="0" err="1" smtClean="0"/>
              <a:t>green</a:t>
            </a:r>
            <a:r>
              <a:rPr lang="en-US" sz="2400" dirty="0" smtClean="0"/>
              <a:t>  #</a:t>
            </a:r>
            <a:r>
              <a:rPr lang="en-US" sz="2400" dirty="0" smtClean="0">
                <a:solidFill>
                  <a:schemeClr val="accent2"/>
                </a:solidFill>
              </a:rPr>
              <a:t>OSU</a:t>
            </a:r>
            <a:r>
              <a:rPr lang="en-US" sz="2400" dirty="0" smtClean="0"/>
              <a:t>RLR</a:t>
            </a: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123" y="3516457"/>
            <a:ext cx="6603174" cy="18031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9945" y="5003405"/>
            <a:ext cx="637333" cy="63733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9046" y="5003405"/>
            <a:ext cx="637333" cy="63733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0844" y="5020252"/>
            <a:ext cx="598759" cy="59875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8512" y="-294950"/>
            <a:ext cx="10058400" cy="565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802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4465" y="573149"/>
            <a:ext cx="9720072" cy="1499616"/>
          </a:xfrm>
        </p:spPr>
        <p:txBody>
          <a:bodyPr/>
          <a:lstStyle/>
          <a:p>
            <a:pPr algn="ctr"/>
            <a:r>
              <a:rPr lang="en-US" sz="6000" i="1" dirty="0" err="1" smtClean="0"/>
              <a:t>Reslife</a:t>
            </a:r>
            <a:r>
              <a:rPr lang="en-US" sz="6000" i="1" dirty="0" smtClean="0"/>
              <a:t> recycles </a:t>
            </a:r>
            <a:r>
              <a:rPr lang="en-US" sz="6000" dirty="0" smtClean="0"/>
              <a:t>program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200" dirty="0" smtClean="0">
                <a:solidFill>
                  <a:schemeClr val="accent2"/>
                </a:solidFill>
              </a:rPr>
              <a:t>Mixed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3200" dirty="0" smtClean="0">
                <a:solidFill>
                  <a:srgbClr val="0070C0"/>
                </a:solidFill>
              </a:rPr>
              <a:t>Recycling </a:t>
            </a:r>
            <a:endParaRPr lang="en-US" sz="6000" dirty="0">
              <a:solidFill>
                <a:srgbClr val="0070C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863707" y="2007633"/>
            <a:ext cx="4754880" cy="548154"/>
          </a:xfrm>
        </p:spPr>
        <p:txBody>
          <a:bodyPr>
            <a:normAutofit/>
          </a:bodyPr>
          <a:lstStyle/>
          <a:p>
            <a:r>
              <a:rPr lang="en-US" sz="3200" b="1" u="sng" dirty="0" smtClean="0">
                <a:solidFill>
                  <a:srgbClr val="0070C0"/>
                </a:solidFill>
              </a:rPr>
              <a:t>What can go in:</a:t>
            </a:r>
            <a:endParaRPr lang="en-US" sz="3200" b="1" u="sng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863707" y="2570955"/>
            <a:ext cx="4726967" cy="3341572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400" b="1" dirty="0" smtClean="0"/>
              <a:t>Paper</a:t>
            </a:r>
            <a:r>
              <a:rPr lang="en-US" sz="2400" b="1" dirty="0"/>
              <a:t>: </a:t>
            </a:r>
            <a:r>
              <a:rPr lang="en-US" sz="2400" dirty="0"/>
              <a:t>White or colored, junk mail, magazines, newspapers, journals, telephone books, paper bags, manila folders (staples okay</a:t>
            </a:r>
            <a:r>
              <a:rPr lang="en-US" sz="2400" dirty="0" smtClean="0"/>
              <a:t>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b="1" dirty="0" smtClean="0"/>
              <a:t>Cardboard</a:t>
            </a:r>
            <a:r>
              <a:rPr lang="en-US" sz="2400" b="1" dirty="0"/>
              <a:t>: </a:t>
            </a:r>
            <a:r>
              <a:rPr lang="en-US" sz="2400" dirty="0"/>
              <a:t>Breakdown before placing in </a:t>
            </a:r>
            <a:r>
              <a:rPr lang="en-US" sz="2400" dirty="0" smtClean="0"/>
              <a:t>dumpster!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b="1" dirty="0" smtClean="0"/>
              <a:t>Plastic</a:t>
            </a:r>
            <a:r>
              <a:rPr lang="en-US" sz="2400" b="1" dirty="0"/>
              <a:t>: </a:t>
            </a:r>
            <a:r>
              <a:rPr lang="en-US" sz="2400" dirty="0"/>
              <a:t>Bottles, </a:t>
            </a:r>
            <a:r>
              <a:rPr lang="en-US" sz="2400" dirty="0" smtClean="0"/>
              <a:t>jars</a:t>
            </a:r>
            <a:r>
              <a:rPr lang="en-US" sz="2400" dirty="0"/>
              <a:t>, </a:t>
            </a:r>
            <a:r>
              <a:rPr lang="en-US" sz="2400" dirty="0" smtClean="0"/>
              <a:t>tubs marked </a:t>
            </a:r>
            <a:r>
              <a:rPr lang="en-US" sz="2400" dirty="0"/>
              <a:t>#</a:t>
            </a:r>
            <a:r>
              <a:rPr lang="en-US" sz="2400" dirty="0" smtClean="0"/>
              <a:t>1-5; rinsed (labels/lids/caps okay)</a:t>
            </a:r>
            <a:endParaRPr lang="en-US" sz="24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sz="2400" b="1" dirty="0" smtClean="0"/>
              <a:t>Aluminum </a:t>
            </a:r>
            <a:r>
              <a:rPr lang="en-US" sz="2400" b="1" dirty="0"/>
              <a:t>Cans: </a:t>
            </a:r>
            <a:r>
              <a:rPr lang="en-US" sz="2400" dirty="0" smtClean="0"/>
              <a:t>rinsed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b="1" dirty="0" smtClean="0"/>
              <a:t>Metal/Tin </a:t>
            </a:r>
            <a:r>
              <a:rPr lang="en-US" sz="2400" b="1" dirty="0"/>
              <a:t>Cans: </a:t>
            </a:r>
            <a:r>
              <a:rPr lang="en-US" sz="2400" dirty="0"/>
              <a:t>rinsed; labels okay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5046" y="1870230"/>
            <a:ext cx="4754880" cy="822960"/>
          </a:xfrm>
        </p:spPr>
        <p:txBody>
          <a:bodyPr>
            <a:normAutofit/>
          </a:bodyPr>
          <a:lstStyle/>
          <a:p>
            <a:r>
              <a:rPr lang="en-US" sz="3200" b="1" u="sng" dirty="0" smtClean="0">
                <a:solidFill>
                  <a:srgbClr val="0070C0"/>
                </a:solidFill>
              </a:rPr>
              <a:t>What cannot go in:</a:t>
            </a:r>
            <a:endParaRPr lang="en-US" sz="3200" b="1" u="sng" dirty="0">
              <a:solidFill>
                <a:srgbClr val="0070C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50166" y="2555787"/>
            <a:ext cx="5167477" cy="1697518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400" b="1" dirty="0"/>
              <a:t>NO: </a:t>
            </a:r>
            <a:r>
              <a:rPr lang="en-US" sz="2400" dirty="0" smtClean="0"/>
              <a:t>plastic bags or film; </a:t>
            </a:r>
            <a:r>
              <a:rPr lang="en-US" sz="2400" dirty="0" smtClean="0"/>
              <a:t>glass of any kind; </a:t>
            </a:r>
            <a:r>
              <a:rPr lang="en-US" sz="2400" dirty="0"/>
              <a:t>soiled </a:t>
            </a:r>
            <a:r>
              <a:rPr lang="en-US" sz="2400" dirty="0" smtClean="0"/>
              <a:t>paper; </a:t>
            </a:r>
            <a:r>
              <a:rPr lang="en-US" sz="2400" dirty="0"/>
              <a:t>paper </a:t>
            </a:r>
            <a:r>
              <a:rPr lang="en-US" sz="2400" dirty="0" smtClean="0"/>
              <a:t>towels; tissues; wax-coated paper; </a:t>
            </a:r>
            <a:r>
              <a:rPr lang="en-US" sz="2400" dirty="0"/>
              <a:t>#6 &amp; #7 </a:t>
            </a:r>
            <a:r>
              <a:rPr lang="en-US" sz="2400" dirty="0" smtClean="0"/>
              <a:t>plastic; food or liquid; disposable plates, cups, bowls; batteries</a:t>
            </a:r>
            <a:r>
              <a:rPr lang="en-US" sz="2400" dirty="0"/>
              <a:t>;</a:t>
            </a:r>
            <a:r>
              <a:rPr lang="en-US" sz="2400" dirty="0" smtClean="0"/>
              <a:t> textiles; </a:t>
            </a:r>
            <a:r>
              <a:rPr lang="en-US" sz="2400" dirty="0"/>
              <a:t>or trash!</a:t>
            </a:r>
          </a:p>
        </p:txBody>
      </p:sp>
      <p:sp>
        <p:nvSpPr>
          <p:cNvPr id="7" name="TextBox 6"/>
          <p:cNvSpPr txBox="1"/>
          <p:nvPr/>
        </p:nvSpPr>
        <p:spPr>
          <a:xfrm rot="832042">
            <a:off x="6605286" y="5104740"/>
            <a:ext cx="450668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2"/>
                </a:solidFill>
                <a:latin typeface="Eras Demi ITC" panose="020B0805030504020804" pitchFamily="34" charset="0"/>
              </a:rPr>
              <a:t>We are counting on you to be recycling leaders!</a:t>
            </a:r>
          </a:p>
        </p:txBody>
      </p:sp>
    </p:spTree>
    <p:extLst>
      <p:ext uri="{BB962C8B-B14F-4D97-AF65-F5344CB8AC3E}">
        <p14:creationId xmlns:p14="http://schemas.microsoft.com/office/powerpoint/2010/main" val="4127893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Who </a:t>
            </a:r>
            <a:r>
              <a:rPr lang="en-US" dirty="0"/>
              <a:t>takes out my recyclables</a:t>
            </a:r>
            <a:r>
              <a:rPr lang="en-US" dirty="0" smtClean="0"/>
              <a:t>?</a:t>
            </a:r>
            <a:br>
              <a:rPr lang="en-US" dirty="0" smtClean="0"/>
            </a:br>
            <a:r>
              <a:rPr lang="en-US" sz="3200" dirty="0" smtClean="0">
                <a:solidFill>
                  <a:schemeClr val="accent2"/>
                </a:solidFill>
              </a:rPr>
              <a:t>It’s </a:t>
            </a:r>
            <a:r>
              <a:rPr lang="en-US" sz="3200" dirty="0" smtClean="0">
                <a:solidFill>
                  <a:schemeClr val="accent2"/>
                </a:solidFill>
              </a:rPr>
              <a:t>up to you!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8" y="2084832"/>
            <a:ext cx="4754880" cy="1256884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rgbClr val="0070C0"/>
                </a:solidFill>
                <a:latin typeface="+mj-lt"/>
              </a:rPr>
              <a:t>You </a:t>
            </a:r>
            <a:r>
              <a:rPr lang="en-US" sz="2400" dirty="0">
                <a:solidFill>
                  <a:schemeClr val="tx2"/>
                </a:solidFill>
                <a:latin typeface="+mj-lt"/>
              </a:rPr>
              <a:t>are responsible for taking your recyclables outside and placing them into a </a:t>
            </a:r>
            <a:r>
              <a:rPr lang="en-US" sz="2400" dirty="0">
                <a:solidFill>
                  <a:srgbClr val="0070C0"/>
                </a:solidFill>
                <a:latin typeface="+mj-lt"/>
              </a:rPr>
              <a:t>blue</a:t>
            </a:r>
            <a:r>
              <a:rPr lang="en-US" sz="2400" dirty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2400" i="1" dirty="0" err="1">
                <a:solidFill>
                  <a:schemeClr val="tx2"/>
                </a:solidFill>
                <a:latin typeface="+mj-lt"/>
              </a:rPr>
              <a:t>ResLife</a:t>
            </a:r>
            <a:r>
              <a:rPr lang="en-US" sz="2400" i="1" dirty="0">
                <a:solidFill>
                  <a:schemeClr val="tx2"/>
                </a:solidFill>
                <a:latin typeface="+mj-lt"/>
              </a:rPr>
              <a:t> Recycles </a:t>
            </a:r>
            <a:r>
              <a:rPr lang="en-US" sz="2400" dirty="0" smtClean="0">
                <a:solidFill>
                  <a:schemeClr val="tx2"/>
                </a:solidFill>
                <a:latin typeface="+mj-lt"/>
              </a:rPr>
              <a:t>dumpster</a:t>
            </a:r>
            <a:endParaRPr lang="en-US" sz="2400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20409" y="1502737"/>
            <a:ext cx="10314894" cy="5802128"/>
          </a:xfrm>
        </p:spPr>
      </p:pic>
      <p:sp>
        <p:nvSpPr>
          <p:cNvPr id="7" name="Rectangle 6"/>
          <p:cNvSpPr/>
          <p:nvPr/>
        </p:nvSpPr>
        <p:spPr>
          <a:xfrm>
            <a:off x="6321830" y="2084832"/>
            <a:ext cx="478689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0070C0"/>
                </a:solidFill>
              </a:rPr>
              <a:t>No plastic bags </a:t>
            </a:r>
            <a:r>
              <a:rPr lang="en-US" sz="2400" dirty="0">
                <a:solidFill>
                  <a:schemeClr val="tx2"/>
                </a:solidFill>
              </a:rPr>
              <a:t>can go into the </a:t>
            </a:r>
            <a:r>
              <a:rPr lang="en-US" sz="2400" dirty="0">
                <a:solidFill>
                  <a:srgbClr val="0070C0"/>
                </a:solidFill>
              </a:rPr>
              <a:t>blue dumpsters</a:t>
            </a:r>
            <a:r>
              <a:rPr lang="en-US" sz="2400" dirty="0">
                <a:solidFill>
                  <a:schemeClr val="tx2"/>
                </a:solidFill>
              </a:rPr>
              <a:t>; if you collect recyclables in a plastic bag, empty the contents into the </a:t>
            </a:r>
            <a:r>
              <a:rPr lang="en-US" sz="2400" dirty="0">
                <a:solidFill>
                  <a:srgbClr val="0070C0"/>
                </a:solidFill>
              </a:rPr>
              <a:t>blue dumpster </a:t>
            </a:r>
            <a:r>
              <a:rPr lang="en-US" sz="2400" dirty="0">
                <a:solidFill>
                  <a:schemeClr val="tx2"/>
                </a:solidFill>
              </a:rPr>
              <a:t>and reuse your plastic bag, toss it into a beige trash dumpster, or recycle it where you make purchases</a:t>
            </a:r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0070C0"/>
                </a:solidFill>
              </a:rPr>
              <a:t>Paper bags </a:t>
            </a:r>
            <a:r>
              <a:rPr lang="en-US" sz="2400" dirty="0">
                <a:solidFill>
                  <a:schemeClr val="tx2"/>
                </a:solidFill>
              </a:rPr>
              <a:t>are accepted in </a:t>
            </a:r>
            <a:r>
              <a:rPr lang="en-US" sz="2400" dirty="0">
                <a:solidFill>
                  <a:srgbClr val="0070C0"/>
                </a:solidFill>
              </a:rPr>
              <a:t>blue dumpsters </a:t>
            </a:r>
            <a:r>
              <a:rPr lang="en-US" sz="2400" dirty="0">
                <a:solidFill>
                  <a:schemeClr val="tx2"/>
                </a:solidFill>
              </a:rPr>
              <a:t>so they make ideal totes for your recyclable materials</a:t>
            </a:r>
          </a:p>
        </p:txBody>
      </p:sp>
    </p:spTree>
    <p:extLst>
      <p:ext uri="{BB962C8B-B14F-4D97-AF65-F5344CB8AC3E}">
        <p14:creationId xmlns:p14="http://schemas.microsoft.com/office/powerpoint/2010/main" val="1311295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57874" y="618292"/>
            <a:ext cx="9333530" cy="1499616"/>
          </a:xfrm>
        </p:spPr>
        <p:txBody>
          <a:bodyPr>
            <a:normAutofit/>
          </a:bodyPr>
          <a:lstStyle/>
          <a:p>
            <a:r>
              <a:rPr lang="en-US" sz="4400" dirty="0" smtClean="0"/>
              <a:t>Take the extra step!</a:t>
            </a:r>
            <a:endParaRPr lang="en-US" sz="4400" dirty="0"/>
          </a:p>
        </p:txBody>
      </p:sp>
      <p:pic>
        <p:nvPicPr>
          <p:cNvPr id="1026" name="Picture 2" descr="http://harrisonwest.org/wp-content/uploads/2014/03/IMG_10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1174" y="380447"/>
            <a:ext cx="5277689" cy="3408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sparkleberrysprings.com/v-web/b2/bilo1/tras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4314" y="2938322"/>
            <a:ext cx="3845605" cy="2557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683942" y="5722101"/>
            <a:ext cx="10212027" cy="92333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Sustainability = Good Stewardship</a:t>
            </a:r>
            <a:endParaRPr 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419539" y="4093939"/>
            <a:ext cx="53415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rgbClr val="0070C0"/>
                </a:solidFill>
              </a:rPr>
              <a:t>Trash Blows into Environment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rgbClr val="0070C0"/>
                </a:solidFill>
              </a:rPr>
              <a:t>Trash Trucks Cannot Access Dumpster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rgbClr val="0070C0"/>
                </a:solidFill>
              </a:rPr>
              <a:t>Keeps Campus Clean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rgbClr val="0070C0"/>
                </a:solidFill>
              </a:rPr>
              <a:t>Keeps Rodents Away</a:t>
            </a:r>
            <a:endParaRPr lang="en-US" sz="2000" b="1" dirty="0">
              <a:solidFill>
                <a:srgbClr val="0070C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2" t="32652" r="-1439" b="23402"/>
          <a:stretch/>
        </p:blipFill>
        <p:spPr>
          <a:xfrm>
            <a:off x="683942" y="2188418"/>
            <a:ext cx="3302528" cy="2680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576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Helpful Resources</a:t>
            </a:r>
            <a:br>
              <a:rPr lang="en-US" dirty="0" smtClean="0"/>
            </a:br>
            <a:r>
              <a:rPr lang="en-US" sz="2800" dirty="0" smtClean="0">
                <a:solidFill>
                  <a:schemeClr val="accent2"/>
                </a:solidFill>
              </a:rPr>
              <a:t>sustainability.okstate.edu/</a:t>
            </a:r>
            <a:r>
              <a:rPr lang="en-US" sz="2800" dirty="0" err="1" smtClean="0">
                <a:solidFill>
                  <a:schemeClr val="accent2"/>
                </a:solidFill>
              </a:rPr>
              <a:t>rlr</a:t>
            </a:r>
            <a:endParaRPr lang="en-US" dirty="0">
              <a:solidFill>
                <a:schemeClr val="accent2"/>
              </a:solidFill>
            </a:endParaRPr>
          </a:p>
        </p:txBody>
      </p:sp>
      <p:pic>
        <p:nvPicPr>
          <p:cNvPr id="4" name="Content Placeholder 3">
            <a:hlinkClick r:id="rId2"/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3992" y="2084832"/>
            <a:ext cx="6688810" cy="4326755"/>
          </a:xfrm>
        </p:spPr>
      </p:pic>
    </p:spTree>
    <p:extLst>
      <p:ext uri="{BB962C8B-B14F-4D97-AF65-F5344CB8AC3E}">
        <p14:creationId xmlns:p14="http://schemas.microsoft.com/office/powerpoint/2010/main" val="2812948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 Concerns?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2088292"/>
            <a:ext cx="9380261" cy="402336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/>
              <a:t>Certain blue </a:t>
            </a:r>
            <a:r>
              <a:rPr lang="en-US" sz="2400" dirty="0" smtClean="0"/>
              <a:t>recycle dumpster locations </a:t>
            </a:r>
            <a:r>
              <a:rPr lang="en-US" sz="2400" dirty="0" smtClean="0"/>
              <a:t>have specific challenges because trash and recycle dumpsters coul</a:t>
            </a:r>
            <a:r>
              <a:rPr lang="en-US" sz="2400" dirty="0" smtClean="0"/>
              <a:t>d not be placed side-by-side </a:t>
            </a:r>
            <a:r>
              <a:rPr lang="en-US" sz="2400" dirty="0" smtClean="0"/>
              <a:t>(Bennett</a:t>
            </a:r>
            <a:r>
              <a:rPr lang="en-US" sz="2400" dirty="0" smtClean="0"/>
              <a:t>, NOMO, P-J, Kerr).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/>
              <a:t>GCA </a:t>
            </a:r>
            <a:r>
              <a:rPr lang="en-US" sz="2400" dirty="0" smtClean="0"/>
              <a:t>custodial staff </a:t>
            </a:r>
            <a:r>
              <a:rPr lang="en-US" sz="2400" dirty="0" smtClean="0"/>
              <a:t>are people too – don’t take your personal trash or recyclables to </a:t>
            </a:r>
            <a:r>
              <a:rPr lang="en-US" sz="2400" dirty="0" smtClean="0"/>
              <a:t>common area trash </a:t>
            </a:r>
            <a:r>
              <a:rPr lang="en-US" sz="2400" dirty="0" smtClean="0"/>
              <a:t>or </a:t>
            </a:r>
            <a:r>
              <a:rPr lang="en-US" sz="2400" dirty="0" smtClean="0"/>
              <a:t>recycle bins, such as those in lounges.  </a:t>
            </a:r>
            <a:r>
              <a:rPr lang="en-US" sz="2400" dirty="0" smtClean="0"/>
              <a:t>You know what we’re talking about!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/>
              <a:t>Get to know your </a:t>
            </a:r>
            <a:r>
              <a:rPr lang="en-US" sz="2400" dirty="0" smtClean="0"/>
              <a:t>Eco-Rep or </a:t>
            </a:r>
            <a:r>
              <a:rPr lang="en-US" sz="2400" dirty="0" smtClean="0"/>
              <a:t>become one for your </a:t>
            </a:r>
            <a:r>
              <a:rPr lang="en-US" sz="2400" dirty="0" smtClean="0"/>
              <a:t>hall by contacting the RHA University Relations Director, Ryan Northcutt.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/>
              <a:t>Remember to refer to </a:t>
            </a:r>
            <a:r>
              <a:rPr lang="en-US" sz="2400" dirty="0" smtClean="0">
                <a:solidFill>
                  <a:schemeClr val="accent2"/>
                </a:solidFill>
              </a:rPr>
              <a:t>sustainability.okstate.edu/</a:t>
            </a:r>
            <a:r>
              <a:rPr lang="en-US" sz="2400" dirty="0" err="1" smtClean="0">
                <a:solidFill>
                  <a:schemeClr val="accent2"/>
                </a:solidFill>
              </a:rPr>
              <a:t>rlr</a:t>
            </a:r>
            <a:r>
              <a:rPr lang="en-US" sz="2400" dirty="0" smtClean="0"/>
              <a:t>  for a wealth of information about your new </a:t>
            </a:r>
            <a:r>
              <a:rPr lang="en-US" sz="2400" i="1" dirty="0" smtClean="0"/>
              <a:t>ResLife Recycles </a:t>
            </a:r>
            <a:r>
              <a:rPr lang="en-US" sz="2400" dirty="0" smtClean="0"/>
              <a:t>program.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01464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Yellow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Tw Cen MT">
      <a:majorFont>
        <a:latin typeface="Tw Cen MT" panose="020B0602020104020603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9000"/>
                <a:satMod val="145000"/>
              </a:schemeClr>
            </a:duotone>
          </a:blip>
          <a:tile tx="0" ty="0" sx="32000" sy="32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</a:schemeClr>
              <a:schemeClr val="phClr">
                <a:shade val="95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ntegral" id="{3577F8C9-A904-41D8-97D2-FD898F53F20E}" vid="{090DCB5F-146D-478A-852A-34B16FE9F3A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170</TotalTime>
  <Words>355</Words>
  <Application>Microsoft Office PowerPoint</Application>
  <PresentationFormat>Custom</PresentationFormat>
  <Paragraphs>30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Integral</vt:lpstr>
      <vt:lpstr>Sustainability.okstate.edu/rlr</vt:lpstr>
      <vt:lpstr>Reslife recycles program  Mixed Recycling </vt:lpstr>
      <vt:lpstr>Who takes out my recyclables? It’s up to you!</vt:lpstr>
      <vt:lpstr>Take the extra step!</vt:lpstr>
      <vt:lpstr>Helpful Resources sustainability.okstate.edu/rlr</vt:lpstr>
      <vt:lpstr>Questions? Concerns?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Clifton, Kyle</dc:creator>
  <cp:lastModifiedBy>Hershey, Ilda</cp:lastModifiedBy>
  <cp:revision>21</cp:revision>
  <dcterms:created xsi:type="dcterms:W3CDTF">2014-09-16T20:07:03Z</dcterms:created>
  <dcterms:modified xsi:type="dcterms:W3CDTF">2014-09-25T22:16:47Z</dcterms:modified>
</cp:coreProperties>
</file>